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4620" r:id="rId5"/>
    <p:sldId id="4612" r:id="rId6"/>
    <p:sldId id="461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28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1F5B6-97EA-AE4B-87DB-E97691DADE51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9B1E1-1BA6-8446-B0A0-9AE6133F1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3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1E6AF-A5EF-3249-8357-E93BED1D1D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1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20AFA-3490-9D10-91D7-9F2FE6B7A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96F88F-BDB2-9324-D5B6-61459FFB1A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0294CF-1555-E104-67EF-7F148ED97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091DB-AD01-233C-1D29-673EB865C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1E6AF-A5EF-3249-8357-E93BED1D1D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3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C90DB-5A6F-6100-58AB-9E9E799A2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4D2201-FDAC-D575-63D5-1C7CC635F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E7B28-03E4-E363-C07E-9AFBDE635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8FE20-2C82-563A-0A91-D9859235C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1E6AF-A5EF-3249-8357-E93BED1D1D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05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9C74D-4ED3-ABE7-31BA-CAB97D0BD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2FF74-1A4A-2F43-347F-E3C9E46A3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5FB91-CF89-97C3-C3A8-0D35333F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9BB-6326-AA4F-BB9C-7D2C6F2F022D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7B486-EA8B-0C02-81C5-47E4C8C58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4BBA9-0C49-BA86-438F-000A35E7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306A-706F-7E4C-8AC0-F9C71C95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7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4576-736A-3823-8147-7F991B81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DE758-BE80-190E-FF69-57DD8B279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26A9C-D355-4398-990F-CEE9F45B3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9BB-6326-AA4F-BB9C-7D2C6F2F022D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97389-2282-55A2-C5EB-0EA6FF48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3EAB8-0A18-8E57-0194-E3F24147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306A-706F-7E4C-8AC0-F9C71C95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0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F55200-4EEB-340A-9EAD-AF3345D38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C232-7DA7-6877-5240-843C19B58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BCBFA-889F-9268-F820-FCD2578B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9BB-6326-AA4F-BB9C-7D2C6F2F022D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A1E26-3A47-3558-2FA7-EB4607EC4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75C58-3B19-D1F2-B601-50C4A6D3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306A-706F-7E4C-8AC0-F9C71C95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88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45F1675-3461-63C1-2B11-452F1A353F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5C435-7629-26DD-3897-9768AFD74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953F-1255-7349-A18A-3FB38B9BDA6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6F21C-A3DD-C1B1-2AF7-B386E833B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7F33E-2440-FA81-8D4A-B326FE3E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A7FA-03C8-734C-9D43-E1210D356B8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E78E73-28F4-9916-E6C4-7C76A63B44D4}"/>
              </a:ext>
            </a:extLst>
          </p:cNvPr>
          <p:cNvCxnSpPr>
            <a:cxnSpLocks/>
          </p:cNvCxnSpPr>
          <p:nvPr/>
        </p:nvCxnSpPr>
        <p:spPr>
          <a:xfrm>
            <a:off x="0" y="4567522"/>
            <a:ext cx="687412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29DE5230-4B03-AAE7-6FFF-9D46E88F83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itle 32">
            <a:extLst>
              <a:ext uri="{FF2B5EF4-FFF2-40B4-BE49-F238E27FC236}">
                <a16:creationId xmlns:a16="http://schemas.microsoft.com/office/drawing/2014/main" id="{8ED32FEA-F2E9-19CB-D33A-50C118085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510" y="2778694"/>
            <a:ext cx="6299617" cy="1788827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Title Here Title</a:t>
            </a:r>
            <a:br>
              <a:rPr lang="en-US"/>
            </a:br>
            <a:r>
              <a:rPr lang="en-US"/>
              <a:t>Here Title Here</a:t>
            </a:r>
          </a:p>
        </p:txBody>
      </p:sp>
      <p:pic>
        <p:nvPicPr>
          <p:cNvPr id="2" name="Picture 1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C089CD84-970A-E085-3A37-2B9C9DA70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20" y="231423"/>
            <a:ext cx="1601712" cy="63427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DADFD1-EFAC-4ACD-D3BD-044EBC6C21B4}"/>
              </a:ext>
            </a:extLst>
          </p:cNvPr>
          <p:cNvCxnSpPr>
            <a:cxnSpLocks/>
          </p:cNvCxnSpPr>
          <p:nvPr userDrawn="1"/>
        </p:nvCxnSpPr>
        <p:spPr>
          <a:xfrm>
            <a:off x="0" y="4567522"/>
            <a:ext cx="687412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06789C7F-7739-CCB5-69D8-8D8B2AB61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320" y="231423"/>
            <a:ext cx="1601712" cy="6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C059FB-C266-F500-E6F5-92EA6EA51D75}"/>
              </a:ext>
            </a:extLst>
          </p:cNvPr>
          <p:cNvGrpSpPr/>
          <p:nvPr/>
        </p:nvGrpSpPr>
        <p:grpSpPr>
          <a:xfrm>
            <a:off x="9853021" y="326132"/>
            <a:ext cx="1922070" cy="832763"/>
            <a:chOff x="7547129" y="1082447"/>
            <a:chExt cx="1556787" cy="674499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E31054B-AAF2-CF21-9721-443627782AB5}"/>
                </a:ext>
              </a:extLst>
            </p:cNvPr>
            <p:cNvSpPr/>
            <p:nvPr/>
          </p:nvSpPr>
          <p:spPr>
            <a:xfrm>
              <a:off x="7547129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A621E62-B6BA-5F8D-85BD-A4EBBF09C481}"/>
                </a:ext>
              </a:extLst>
            </p:cNvPr>
            <p:cNvSpPr/>
            <p:nvPr/>
          </p:nvSpPr>
          <p:spPr>
            <a:xfrm>
              <a:off x="7840355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8 w 90597"/>
                <a:gd name="connsiteY1" fmla="*/ 90597 h 90597"/>
                <a:gd name="connsiteX2" fmla="*/ 0 w 90597"/>
                <a:gd name="connsiteY2" fmla="*/ 45299 h 90597"/>
                <a:gd name="connsiteX3" fmla="*/ 45298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B01A237-F887-0243-828D-8FF6CD6BBF5B}"/>
                </a:ext>
              </a:extLst>
            </p:cNvPr>
            <p:cNvSpPr/>
            <p:nvPr/>
          </p:nvSpPr>
          <p:spPr>
            <a:xfrm>
              <a:off x="8133581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729EE3D-2491-4889-E62E-5345C8C79F6D}"/>
                </a:ext>
              </a:extLst>
            </p:cNvPr>
            <p:cNvSpPr/>
            <p:nvPr/>
          </p:nvSpPr>
          <p:spPr>
            <a:xfrm>
              <a:off x="8426868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1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2" y="90597"/>
                    <a:pt x="1" y="70316"/>
                    <a:pt x="1" y="45299"/>
                  </a:cubicBezTo>
                  <a:cubicBezTo>
                    <a:pt x="1" y="20281"/>
                    <a:pt x="20282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1094AA0-5C74-B707-8EE2-4A9263AA4CB0}"/>
                </a:ext>
              </a:extLst>
            </p:cNvPr>
            <p:cNvSpPr/>
            <p:nvPr/>
          </p:nvSpPr>
          <p:spPr>
            <a:xfrm>
              <a:off x="8720094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8 w 90597"/>
                <a:gd name="connsiteY1" fmla="*/ 90597 h 90597"/>
                <a:gd name="connsiteX2" fmla="*/ 0 w 90597"/>
                <a:gd name="connsiteY2" fmla="*/ 45299 h 90597"/>
                <a:gd name="connsiteX3" fmla="*/ 45298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0B748A-7851-C511-76D2-D3065B5FFADE}"/>
                </a:ext>
              </a:extLst>
            </p:cNvPr>
            <p:cNvSpPr/>
            <p:nvPr/>
          </p:nvSpPr>
          <p:spPr>
            <a:xfrm>
              <a:off x="9013319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EC46E84-35F6-EF2D-EFF5-97E013B683B7}"/>
                </a:ext>
              </a:extLst>
            </p:cNvPr>
            <p:cNvSpPr/>
            <p:nvPr/>
          </p:nvSpPr>
          <p:spPr>
            <a:xfrm>
              <a:off x="7547129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9AEB3E2-EA29-BFE9-59E2-AAD078C4FB58}"/>
                </a:ext>
              </a:extLst>
            </p:cNvPr>
            <p:cNvSpPr/>
            <p:nvPr/>
          </p:nvSpPr>
          <p:spPr>
            <a:xfrm>
              <a:off x="7840355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8 w 90597"/>
                <a:gd name="connsiteY1" fmla="*/ 90597 h 90597"/>
                <a:gd name="connsiteX2" fmla="*/ 0 w 90597"/>
                <a:gd name="connsiteY2" fmla="*/ 45299 h 90597"/>
                <a:gd name="connsiteX3" fmla="*/ 45298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4BC2C76-18C2-1A78-4D03-0DA8EE5E683F}"/>
                </a:ext>
              </a:extLst>
            </p:cNvPr>
            <p:cNvSpPr/>
            <p:nvPr/>
          </p:nvSpPr>
          <p:spPr>
            <a:xfrm>
              <a:off x="8133581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8AF23A6-732E-2707-CD1A-FCB786A86243}"/>
                </a:ext>
              </a:extLst>
            </p:cNvPr>
            <p:cNvSpPr/>
            <p:nvPr/>
          </p:nvSpPr>
          <p:spPr>
            <a:xfrm>
              <a:off x="8426868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1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2" y="90597"/>
                    <a:pt x="1" y="70316"/>
                    <a:pt x="1" y="45299"/>
                  </a:cubicBezTo>
                  <a:cubicBezTo>
                    <a:pt x="1" y="20281"/>
                    <a:pt x="20282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13D9796-008D-6EBD-E3F9-03F218FD87DE}"/>
                </a:ext>
              </a:extLst>
            </p:cNvPr>
            <p:cNvSpPr/>
            <p:nvPr/>
          </p:nvSpPr>
          <p:spPr>
            <a:xfrm>
              <a:off x="8720094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8 w 90597"/>
                <a:gd name="connsiteY1" fmla="*/ 90597 h 90597"/>
                <a:gd name="connsiteX2" fmla="*/ 0 w 90597"/>
                <a:gd name="connsiteY2" fmla="*/ 45299 h 90597"/>
                <a:gd name="connsiteX3" fmla="*/ 45298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B291AB9-BEA9-3B32-B1EE-DEDAA9E6D57C}"/>
                </a:ext>
              </a:extLst>
            </p:cNvPr>
            <p:cNvSpPr/>
            <p:nvPr/>
          </p:nvSpPr>
          <p:spPr>
            <a:xfrm>
              <a:off x="9013319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DA3505F-970B-0180-70CA-50FB675ABC70}"/>
                </a:ext>
              </a:extLst>
            </p:cNvPr>
            <p:cNvSpPr/>
            <p:nvPr/>
          </p:nvSpPr>
          <p:spPr>
            <a:xfrm>
              <a:off x="7547129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9 w 90597"/>
                <a:gd name="connsiteY1" fmla="*/ 90597 h 90597"/>
                <a:gd name="connsiteX2" fmla="*/ 0 w 90597"/>
                <a:gd name="connsiteY2" fmla="*/ 45298 h 90597"/>
                <a:gd name="connsiteX3" fmla="*/ 45299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8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81EDDA5-61DF-EF9C-A7CC-297E76205CEF}"/>
                </a:ext>
              </a:extLst>
            </p:cNvPr>
            <p:cNvSpPr/>
            <p:nvPr/>
          </p:nvSpPr>
          <p:spPr>
            <a:xfrm>
              <a:off x="7840355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8 w 90597"/>
                <a:gd name="connsiteY1" fmla="*/ 90597 h 90597"/>
                <a:gd name="connsiteX2" fmla="*/ 0 w 90597"/>
                <a:gd name="connsiteY2" fmla="*/ 45298 h 90597"/>
                <a:gd name="connsiteX3" fmla="*/ 45298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8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FA3B5DB-743B-CBBE-4E9E-3091F28D0A49}"/>
                </a:ext>
              </a:extLst>
            </p:cNvPr>
            <p:cNvSpPr/>
            <p:nvPr/>
          </p:nvSpPr>
          <p:spPr>
            <a:xfrm>
              <a:off x="8133581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9 w 90597"/>
                <a:gd name="connsiteY1" fmla="*/ 90597 h 90597"/>
                <a:gd name="connsiteX2" fmla="*/ 0 w 90597"/>
                <a:gd name="connsiteY2" fmla="*/ 45298 h 90597"/>
                <a:gd name="connsiteX3" fmla="*/ 45299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8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CC1A892-4EAF-809D-8194-A5AD2BD2476F}"/>
                </a:ext>
              </a:extLst>
            </p:cNvPr>
            <p:cNvSpPr/>
            <p:nvPr/>
          </p:nvSpPr>
          <p:spPr>
            <a:xfrm>
              <a:off x="8426868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9 w 90597"/>
                <a:gd name="connsiteY1" fmla="*/ 90597 h 90597"/>
                <a:gd name="connsiteX2" fmla="*/ 1 w 90597"/>
                <a:gd name="connsiteY2" fmla="*/ 45298 h 90597"/>
                <a:gd name="connsiteX3" fmla="*/ 45299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2" y="90597"/>
                    <a:pt x="1" y="70316"/>
                    <a:pt x="1" y="45298"/>
                  </a:cubicBezTo>
                  <a:cubicBezTo>
                    <a:pt x="1" y="20281"/>
                    <a:pt x="20282" y="0"/>
                    <a:pt x="45299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51FD658-BBB3-C98D-7F8B-D1200A37D1B6}"/>
                </a:ext>
              </a:extLst>
            </p:cNvPr>
            <p:cNvSpPr/>
            <p:nvPr/>
          </p:nvSpPr>
          <p:spPr>
            <a:xfrm>
              <a:off x="8720094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8 w 90597"/>
                <a:gd name="connsiteY1" fmla="*/ 90597 h 90597"/>
                <a:gd name="connsiteX2" fmla="*/ 0 w 90597"/>
                <a:gd name="connsiteY2" fmla="*/ 45298 h 90597"/>
                <a:gd name="connsiteX3" fmla="*/ 45298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8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8B5AF90-45A4-B01A-DCB7-969710A20F7F}"/>
                </a:ext>
              </a:extLst>
            </p:cNvPr>
            <p:cNvSpPr/>
            <p:nvPr/>
          </p:nvSpPr>
          <p:spPr>
            <a:xfrm>
              <a:off x="9013319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9 w 90597"/>
                <a:gd name="connsiteY1" fmla="*/ 90597 h 90597"/>
                <a:gd name="connsiteX2" fmla="*/ 0 w 90597"/>
                <a:gd name="connsiteY2" fmla="*/ 45298 h 90597"/>
                <a:gd name="connsiteX3" fmla="*/ 45299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8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3" name="Picture 42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87199737-6F6A-52F1-A170-55EAA6250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20" y="231423"/>
            <a:ext cx="1601712" cy="63427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A9FF9BF-1592-AB0C-3FFF-D2B4E55BD15F}"/>
              </a:ext>
            </a:extLst>
          </p:cNvPr>
          <p:cNvGrpSpPr/>
          <p:nvPr userDrawn="1"/>
        </p:nvGrpSpPr>
        <p:grpSpPr>
          <a:xfrm>
            <a:off x="9853021" y="326132"/>
            <a:ext cx="1922070" cy="832763"/>
            <a:chOff x="7547129" y="1082447"/>
            <a:chExt cx="1556787" cy="674499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CECDD1A-8933-FA0F-00F8-1488FEA343CA}"/>
                </a:ext>
              </a:extLst>
            </p:cNvPr>
            <p:cNvSpPr/>
            <p:nvPr/>
          </p:nvSpPr>
          <p:spPr>
            <a:xfrm>
              <a:off x="7547129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6BF7CC4-EC30-2D8C-F04E-26AF7127182A}"/>
                </a:ext>
              </a:extLst>
            </p:cNvPr>
            <p:cNvSpPr/>
            <p:nvPr/>
          </p:nvSpPr>
          <p:spPr>
            <a:xfrm>
              <a:off x="7840355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8 w 90597"/>
                <a:gd name="connsiteY1" fmla="*/ 90597 h 90597"/>
                <a:gd name="connsiteX2" fmla="*/ 0 w 90597"/>
                <a:gd name="connsiteY2" fmla="*/ 45299 h 90597"/>
                <a:gd name="connsiteX3" fmla="*/ 45298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742504C-D502-AA40-C85B-031FEA44D01C}"/>
                </a:ext>
              </a:extLst>
            </p:cNvPr>
            <p:cNvSpPr/>
            <p:nvPr/>
          </p:nvSpPr>
          <p:spPr>
            <a:xfrm>
              <a:off x="8133581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767894A-E5E6-D6FE-3A48-5C92F87A9B61}"/>
                </a:ext>
              </a:extLst>
            </p:cNvPr>
            <p:cNvSpPr/>
            <p:nvPr/>
          </p:nvSpPr>
          <p:spPr>
            <a:xfrm>
              <a:off x="8426868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1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2" y="90597"/>
                    <a:pt x="1" y="70316"/>
                    <a:pt x="1" y="45299"/>
                  </a:cubicBezTo>
                  <a:cubicBezTo>
                    <a:pt x="1" y="20281"/>
                    <a:pt x="20282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EEF2D4F-4E42-21F7-8C57-40B7CF333683}"/>
                </a:ext>
              </a:extLst>
            </p:cNvPr>
            <p:cNvSpPr/>
            <p:nvPr/>
          </p:nvSpPr>
          <p:spPr>
            <a:xfrm>
              <a:off x="8720094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8 w 90597"/>
                <a:gd name="connsiteY1" fmla="*/ 90597 h 90597"/>
                <a:gd name="connsiteX2" fmla="*/ 0 w 90597"/>
                <a:gd name="connsiteY2" fmla="*/ 45299 h 90597"/>
                <a:gd name="connsiteX3" fmla="*/ 45298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34D5324-FD9D-BBF9-F37A-25BB0B88EF4E}"/>
                </a:ext>
              </a:extLst>
            </p:cNvPr>
            <p:cNvSpPr/>
            <p:nvPr/>
          </p:nvSpPr>
          <p:spPr>
            <a:xfrm>
              <a:off x="9013319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E88EBA0-7E79-073A-2B70-DDA1176E3513}"/>
                </a:ext>
              </a:extLst>
            </p:cNvPr>
            <p:cNvSpPr/>
            <p:nvPr/>
          </p:nvSpPr>
          <p:spPr>
            <a:xfrm>
              <a:off x="7547129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7CC3B9F-E7CE-0E4D-6CA5-6960C7FC45A9}"/>
                </a:ext>
              </a:extLst>
            </p:cNvPr>
            <p:cNvSpPr/>
            <p:nvPr/>
          </p:nvSpPr>
          <p:spPr>
            <a:xfrm>
              <a:off x="7840355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8 w 90597"/>
                <a:gd name="connsiteY1" fmla="*/ 90597 h 90597"/>
                <a:gd name="connsiteX2" fmla="*/ 0 w 90597"/>
                <a:gd name="connsiteY2" fmla="*/ 45299 h 90597"/>
                <a:gd name="connsiteX3" fmla="*/ 45298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62F3D9A-F25A-D4F8-302B-5D0E11466F04}"/>
                </a:ext>
              </a:extLst>
            </p:cNvPr>
            <p:cNvSpPr/>
            <p:nvPr/>
          </p:nvSpPr>
          <p:spPr>
            <a:xfrm>
              <a:off x="8133581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5CEE228-EFB1-4AD6-E947-9562CF08935B}"/>
                </a:ext>
              </a:extLst>
            </p:cNvPr>
            <p:cNvSpPr/>
            <p:nvPr/>
          </p:nvSpPr>
          <p:spPr>
            <a:xfrm>
              <a:off x="8426868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1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2" y="90597"/>
                    <a:pt x="1" y="70316"/>
                    <a:pt x="1" y="45299"/>
                  </a:cubicBezTo>
                  <a:cubicBezTo>
                    <a:pt x="1" y="20281"/>
                    <a:pt x="20282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7378BBE-F1BF-0916-C185-EF646EAF16B5}"/>
                </a:ext>
              </a:extLst>
            </p:cNvPr>
            <p:cNvSpPr/>
            <p:nvPr/>
          </p:nvSpPr>
          <p:spPr>
            <a:xfrm>
              <a:off x="8720094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8 w 90597"/>
                <a:gd name="connsiteY1" fmla="*/ 90597 h 90597"/>
                <a:gd name="connsiteX2" fmla="*/ 0 w 90597"/>
                <a:gd name="connsiteY2" fmla="*/ 45299 h 90597"/>
                <a:gd name="connsiteX3" fmla="*/ 45298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74C579E-B2B2-8FD2-B6FC-DFC9558BD29C}"/>
                </a:ext>
              </a:extLst>
            </p:cNvPr>
            <p:cNvSpPr/>
            <p:nvPr/>
          </p:nvSpPr>
          <p:spPr>
            <a:xfrm>
              <a:off x="9013319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48AEE66-015C-6FCB-F79F-56AF49DCAED8}"/>
                </a:ext>
              </a:extLst>
            </p:cNvPr>
            <p:cNvSpPr/>
            <p:nvPr/>
          </p:nvSpPr>
          <p:spPr>
            <a:xfrm>
              <a:off x="7547129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9 w 90597"/>
                <a:gd name="connsiteY1" fmla="*/ 90597 h 90597"/>
                <a:gd name="connsiteX2" fmla="*/ 0 w 90597"/>
                <a:gd name="connsiteY2" fmla="*/ 45298 h 90597"/>
                <a:gd name="connsiteX3" fmla="*/ 45299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8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99260BF-FB64-E0D7-92E4-AD2639BAD0BC}"/>
                </a:ext>
              </a:extLst>
            </p:cNvPr>
            <p:cNvSpPr/>
            <p:nvPr/>
          </p:nvSpPr>
          <p:spPr>
            <a:xfrm>
              <a:off x="7840355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8 w 90597"/>
                <a:gd name="connsiteY1" fmla="*/ 90597 h 90597"/>
                <a:gd name="connsiteX2" fmla="*/ 0 w 90597"/>
                <a:gd name="connsiteY2" fmla="*/ 45298 h 90597"/>
                <a:gd name="connsiteX3" fmla="*/ 45298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8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5FDDD49-6F8E-C51A-9866-E3A8CE713AA9}"/>
                </a:ext>
              </a:extLst>
            </p:cNvPr>
            <p:cNvSpPr/>
            <p:nvPr/>
          </p:nvSpPr>
          <p:spPr>
            <a:xfrm>
              <a:off x="8133581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9 w 90597"/>
                <a:gd name="connsiteY1" fmla="*/ 90597 h 90597"/>
                <a:gd name="connsiteX2" fmla="*/ 0 w 90597"/>
                <a:gd name="connsiteY2" fmla="*/ 45298 h 90597"/>
                <a:gd name="connsiteX3" fmla="*/ 45299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8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C7BAEE17-5382-3E45-A4A0-7883AA3CEF2D}"/>
                </a:ext>
              </a:extLst>
            </p:cNvPr>
            <p:cNvSpPr/>
            <p:nvPr/>
          </p:nvSpPr>
          <p:spPr>
            <a:xfrm>
              <a:off x="8426868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9 w 90597"/>
                <a:gd name="connsiteY1" fmla="*/ 90597 h 90597"/>
                <a:gd name="connsiteX2" fmla="*/ 1 w 90597"/>
                <a:gd name="connsiteY2" fmla="*/ 45298 h 90597"/>
                <a:gd name="connsiteX3" fmla="*/ 45299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2" y="90597"/>
                    <a:pt x="1" y="70316"/>
                    <a:pt x="1" y="45298"/>
                  </a:cubicBezTo>
                  <a:cubicBezTo>
                    <a:pt x="1" y="20281"/>
                    <a:pt x="20282" y="0"/>
                    <a:pt x="45299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07CFA92-C6A7-3348-292D-B66C7C82210B}"/>
                </a:ext>
              </a:extLst>
            </p:cNvPr>
            <p:cNvSpPr/>
            <p:nvPr/>
          </p:nvSpPr>
          <p:spPr>
            <a:xfrm>
              <a:off x="8720094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8 w 90597"/>
                <a:gd name="connsiteY1" fmla="*/ 90597 h 90597"/>
                <a:gd name="connsiteX2" fmla="*/ 0 w 90597"/>
                <a:gd name="connsiteY2" fmla="*/ 45298 h 90597"/>
                <a:gd name="connsiteX3" fmla="*/ 45298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8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5A0C4FA-B573-C364-1A00-42282A2B78E9}"/>
                </a:ext>
              </a:extLst>
            </p:cNvPr>
            <p:cNvSpPr/>
            <p:nvPr/>
          </p:nvSpPr>
          <p:spPr>
            <a:xfrm>
              <a:off x="9013319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9 w 90597"/>
                <a:gd name="connsiteY1" fmla="*/ 90597 h 90597"/>
                <a:gd name="connsiteX2" fmla="*/ 0 w 90597"/>
                <a:gd name="connsiteY2" fmla="*/ 45298 h 90597"/>
                <a:gd name="connsiteX3" fmla="*/ 45299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8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4" name="Picture 4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DC0C580F-EFBA-0EDB-6949-B874E5333A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20" y="231423"/>
            <a:ext cx="1601712" cy="6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83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99735-51CC-5F86-FECE-E95A337FA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00669"/>
            <a:ext cx="8688572" cy="3476293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" name="Title 49">
            <a:extLst>
              <a:ext uri="{FF2B5EF4-FFF2-40B4-BE49-F238E27FC236}">
                <a16:creationId xmlns:a16="http://schemas.microsoft.com/office/drawing/2014/main" id="{89F414B8-F17D-9142-9A72-818A416BA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70" y="115889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AB8B7A-DC0F-9731-56E2-2AD5B9760C9D}"/>
              </a:ext>
            </a:extLst>
          </p:cNvPr>
          <p:cNvCxnSpPr>
            <a:cxnSpLocks/>
          </p:cNvCxnSpPr>
          <p:nvPr/>
        </p:nvCxnSpPr>
        <p:spPr>
          <a:xfrm>
            <a:off x="807533" y="6311900"/>
            <a:ext cx="11384467" cy="0"/>
          </a:xfrm>
          <a:prstGeom prst="line">
            <a:avLst/>
          </a:prstGeom>
          <a:ln w="38100">
            <a:solidFill>
              <a:srgbClr val="0D7F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A8C778-718F-66E4-97C1-463E674937A4}"/>
              </a:ext>
            </a:extLst>
          </p:cNvPr>
          <p:cNvGrpSpPr/>
          <p:nvPr/>
        </p:nvGrpSpPr>
        <p:grpSpPr>
          <a:xfrm>
            <a:off x="9853021" y="326132"/>
            <a:ext cx="1922070" cy="832763"/>
            <a:chOff x="7547129" y="1082447"/>
            <a:chExt cx="1556787" cy="67449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7375FF2-2AA9-8285-0595-EE40D7CD028A}"/>
                </a:ext>
              </a:extLst>
            </p:cNvPr>
            <p:cNvSpPr/>
            <p:nvPr/>
          </p:nvSpPr>
          <p:spPr>
            <a:xfrm>
              <a:off x="7547129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4BDCBB6-1BB8-A8EA-4109-61CAFF6C55E2}"/>
                </a:ext>
              </a:extLst>
            </p:cNvPr>
            <p:cNvSpPr/>
            <p:nvPr/>
          </p:nvSpPr>
          <p:spPr>
            <a:xfrm>
              <a:off x="7840355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8 w 90597"/>
                <a:gd name="connsiteY1" fmla="*/ 90597 h 90597"/>
                <a:gd name="connsiteX2" fmla="*/ 0 w 90597"/>
                <a:gd name="connsiteY2" fmla="*/ 45299 h 90597"/>
                <a:gd name="connsiteX3" fmla="*/ 45298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E3C8CF0-9E8E-89E8-8D20-FD93DBC5E229}"/>
                </a:ext>
              </a:extLst>
            </p:cNvPr>
            <p:cNvSpPr/>
            <p:nvPr/>
          </p:nvSpPr>
          <p:spPr>
            <a:xfrm>
              <a:off x="8133581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D98064E-B562-E7C0-CDDA-62CE3A225E82}"/>
                </a:ext>
              </a:extLst>
            </p:cNvPr>
            <p:cNvSpPr/>
            <p:nvPr/>
          </p:nvSpPr>
          <p:spPr>
            <a:xfrm>
              <a:off x="8426868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1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2" y="90597"/>
                    <a:pt x="1" y="70316"/>
                    <a:pt x="1" y="45299"/>
                  </a:cubicBezTo>
                  <a:cubicBezTo>
                    <a:pt x="1" y="20281"/>
                    <a:pt x="20282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5692836-F7F7-3501-68BE-B99DE4795AF4}"/>
                </a:ext>
              </a:extLst>
            </p:cNvPr>
            <p:cNvSpPr/>
            <p:nvPr/>
          </p:nvSpPr>
          <p:spPr>
            <a:xfrm>
              <a:off x="8720094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8 w 90597"/>
                <a:gd name="connsiteY1" fmla="*/ 90597 h 90597"/>
                <a:gd name="connsiteX2" fmla="*/ 0 w 90597"/>
                <a:gd name="connsiteY2" fmla="*/ 45299 h 90597"/>
                <a:gd name="connsiteX3" fmla="*/ 45298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A9BDB45-E217-38D6-5492-10B9413DB466}"/>
                </a:ext>
              </a:extLst>
            </p:cNvPr>
            <p:cNvSpPr/>
            <p:nvPr/>
          </p:nvSpPr>
          <p:spPr>
            <a:xfrm>
              <a:off x="9013319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B73522C-6E14-3F9E-58B6-7131DC6B4AF1}"/>
                </a:ext>
              </a:extLst>
            </p:cNvPr>
            <p:cNvSpPr/>
            <p:nvPr/>
          </p:nvSpPr>
          <p:spPr>
            <a:xfrm>
              <a:off x="7547129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6820905-5DA3-E091-55F8-2BAA5DF8D4FE}"/>
                </a:ext>
              </a:extLst>
            </p:cNvPr>
            <p:cNvSpPr/>
            <p:nvPr/>
          </p:nvSpPr>
          <p:spPr>
            <a:xfrm>
              <a:off x="7840355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8 w 90597"/>
                <a:gd name="connsiteY1" fmla="*/ 90597 h 90597"/>
                <a:gd name="connsiteX2" fmla="*/ 0 w 90597"/>
                <a:gd name="connsiteY2" fmla="*/ 45299 h 90597"/>
                <a:gd name="connsiteX3" fmla="*/ 45298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C1109A4-1174-2CBC-28F4-0041502196FC}"/>
                </a:ext>
              </a:extLst>
            </p:cNvPr>
            <p:cNvSpPr/>
            <p:nvPr/>
          </p:nvSpPr>
          <p:spPr>
            <a:xfrm>
              <a:off x="8133581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8B079F1-2A49-1924-7A70-3D68DE7F1376}"/>
                </a:ext>
              </a:extLst>
            </p:cNvPr>
            <p:cNvSpPr/>
            <p:nvPr/>
          </p:nvSpPr>
          <p:spPr>
            <a:xfrm>
              <a:off x="8426868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1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2" y="90597"/>
                    <a:pt x="1" y="70316"/>
                    <a:pt x="1" y="45299"/>
                  </a:cubicBezTo>
                  <a:cubicBezTo>
                    <a:pt x="1" y="20281"/>
                    <a:pt x="20282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1C63F0-F081-78D9-8648-CB67461783BE}"/>
                </a:ext>
              </a:extLst>
            </p:cNvPr>
            <p:cNvSpPr/>
            <p:nvPr/>
          </p:nvSpPr>
          <p:spPr>
            <a:xfrm>
              <a:off x="8720094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8 w 90597"/>
                <a:gd name="connsiteY1" fmla="*/ 90597 h 90597"/>
                <a:gd name="connsiteX2" fmla="*/ 0 w 90597"/>
                <a:gd name="connsiteY2" fmla="*/ 45299 h 90597"/>
                <a:gd name="connsiteX3" fmla="*/ 45298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255ADC7-8515-0D13-B205-909AB894862E}"/>
                </a:ext>
              </a:extLst>
            </p:cNvPr>
            <p:cNvSpPr/>
            <p:nvPr/>
          </p:nvSpPr>
          <p:spPr>
            <a:xfrm>
              <a:off x="9013319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839380F-5175-99C2-20AB-AFE5B87AB56D}"/>
                </a:ext>
              </a:extLst>
            </p:cNvPr>
            <p:cNvSpPr/>
            <p:nvPr/>
          </p:nvSpPr>
          <p:spPr>
            <a:xfrm>
              <a:off x="7547129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9 w 90597"/>
                <a:gd name="connsiteY1" fmla="*/ 90597 h 90597"/>
                <a:gd name="connsiteX2" fmla="*/ 0 w 90597"/>
                <a:gd name="connsiteY2" fmla="*/ 45298 h 90597"/>
                <a:gd name="connsiteX3" fmla="*/ 45299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8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0D1831E-5B35-4FCF-47E1-967CE7854402}"/>
                </a:ext>
              </a:extLst>
            </p:cNvPr>
            <p:cNvSpPr/>
            <p:nvPr/>
          </p:nvSpPr>
          <p:spPr>
            <a:xfrm>
              <a:off x="7840355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8 w 90597"/>
                <a:gd name="connsiteY1" fmla="*/ 90597 h 90597"/>
                <a:gd name="connsiteX2" fmla="*/ 0 w 90597"/>
                <a:gd name="connsiteY2" fmla="*/ 45298 h 90597"/>
                <a:gd name="connsiteX3" fmla="*/ 45298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8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617BE94-E95D-9159-F76C-167A76FEE836}"/>
                </a:ext>
              </a:extLst>
            </p:cNvPr>
            <p:cNvSpPr/>
            <p:nvPr/>
          </p:nvSpPr>
          <p:spPr>
            <a:xfrm>
              <a:off x="8133581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9 w 90597"/>
                <a:gd name="connsiteY1" fmla="*/ 90597 h 90597"/>
                <a:gd name="connsiteX2" fmla="*/ 0 w 90597"/>
                <a:gd name="connsiteY2" fmla="*/ 45298 h 90597"/>
                <a:gd name="connsiteX3" fmla="*/ 45299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8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4FF27B6-7A55-294B-31CD-245604F77AFD}"/>
                </a:ext>
              </a:extLst>
            </p:cNvPr>
            <p:cNvSpPr/>
            <p:nvPr/>
          </p:nvSpPr>
          <p:spPr>
            <a:xfrm>
              <a:off x="8426868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9 w 90597"/>
                <a:gd name="connsiteY1" fmla="*/ 90597 h 90597"/>
                <a:gd name="connsiteX2" fmla="*/ 1 w 90597"/>
                <a:gd name="connsiteY2" fmla="*/ 45298 h 90597"/>
                <a:gd name="connsiteX3" fmla="*/ 45299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2" y="90597"/>
                    <a:pt x="1" y="70316"/>
                    <a:pt x="1" y="45298"/>
                  </a:cubicBezTo>
                  <a:cubicBezTo>
                    <a:pt x="1" y="20281"/>
                    <a:pt x="20282" y="0"/>
                    <a:pt x="45299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A3B3B2D-153A-A113-F85B-79E7F1E646E8}"/>
                </a:ext>
              </a:extLst>
            </p:cNvPr>
            <p:cNvSpPr/>
            <p:nvPr/>
          </p:nvSpPr>
          <p:spPr>
            <a:xfrm>
              <a:off x="8720094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8 w 90597"/>
                <a:gd name="connsiteY1" fmla="*/ 90597 h 90597"/>
                <a:gd name="connsiteX2" fmla="*/ 0 w 90597"/>
                <a:gd name="connsiteY2" fmla="*/ 45298 h 90597"/>
                <a:gd name="connsiteX3" fmla="*/ 45298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8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3046A20-AB9A-3E5F-C2A3-8E74AC7E8D96}"/>
                </a:ext>
              </a:extLst>
            </p:cNvPr>
            <p:cNvSpPr/>
            <p:nvPr/>
          </p:nvSpPr>
          <p:spPr>
            <a:xfrm>
              <a:off x="9013319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9 w 90597"/>
                <a:gd name="connsiteY1" fmla="*/ 90597 h 90597"/>
                <a:gd name="connsiteX2" fmla="*/ 0 w 90597"/>
                <a:gd name="connsiteY2" fmla="*/ 45298 h 90597"/>
                <a:gd name="connsiteX3" fmla="*/ 45299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8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C6757B54-4A5C-DC73-E84E-0DF20D142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20" y="231423"/>
            <a:ext cx="1601712" cy="63427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DBEA58-7159-C909-89F6-D772E7BDAC22}"/>
              </a:ext>
            </a:extLst>
          </p:cNvPr>
          <p:cNvCxnSpPr>
            <a:cxnSpLocks/>
          </p:cNvCxnSpPr>
          <p:nvPr userDrawn="1"/>
        </p:nvCxnSpPr>
        <p:spPr>
          <a:xfrm>
            <a:off x="807533" y="6311900"/>
            <a:ext cx="11384467" cy="0"/>
          </a:xfrm>
          <a:prstGeom prst="line">
            <a:avLst/>
          </a:prstGeom>
          <a:ln w="38100">
            <a:solidFill>
              <a:srgbClr val="0D7F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64AD4CCC-54AF-278F-C67F-68E02B8833CE}"/>
              </a:ext>
            </a:extLst>
          </p:cNvPr>
          <p:cNvGrpSpPr/>
          <p:nvPr userDrawn="1"/>
        </p:nvGrpSpPr>
        <p:grpSpPr>
          <a:xfrm>
            <a:off x="9853021" y="326132"/>
            <a:ext cx="1922070" cy="832763"/>
            <a:chOff x="7547129" y="1082447"/>
            <a:chExt cx="1556787" cy="674499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6914575-2A36-AA43-379E-2F10DCC9990D}"/>
                </a:ext>
              </a:extLst>
            </p:cNvPr>
            <p:cNvSpPr/>
            <p:nvPr/>
          </p:nvSpPr>
          <p:spPr>
            <a:xfrm>
              <a:off x="7547129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3170B28-DED2-B58D-782D-2CF8405081C8}"/>
                </a:ext>
              </a:extLst>
            </p:cNvPr>
            <p:cNvSpPr/>
            <p:nvPr/>
          </p:nvSpPr>
          <p:spPr>
            <a:xfrm>
              <a:off x="7840355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8 w 90597"/>
                <a:gd name="connsiteY1" fmla="*/ 90597 h 90597"/>
                <a:gd name="connsiteX2" fmla="*/ 0 w 90597"/>
                <a:gd name="connsiteY2" fmla="*/ 45299 h 90597"/>
                <a:gd name="connsiteX3" fmla="*/ 45298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B100B97-5759-36E7-AE83-88826F0B89F2}"/>
                </a:ext>
              </a:extLst>
            </p:cNvPr>
            <p:cNvSpPr/>
            <p:nvPr/>
          </p:nvSpPr>
          <p:spPr>
            <a:xfrm>
              <a:off x="8133581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0BFB55-CFC5-3D87-11BB-EA67D75A6860}"/>
                </a:ext>
              </a:extLst>
            </p:cNvPr>
            <p:cNvSpPr/>
            <p:nvPr/>
          </p:nvSpPr>
          <p:spPr>
            <a:xfrm>
              <a:off x="8426868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1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2" y="90597"/>
                    <a:pt x="1" y="70316"/>
                    <a:pt x="1" y="45299"/>
                  </a:cubicBezTo>
                  <a:cubicBezTo>
                    <a:pt x="1" y="20281"/>
                    <a:pt x="20282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407AE44-B0CB-7204-5D7D-951EE0F0F113}"/>
                </a:ext>
              </a:extLst>
            </p:cNvPr>
            <p:cNvSpPr/>
            <p:nvPr/>
          </p:nvSpPr>
          <p:spPr>
            <a:xfrm>
              <a:off x="8720094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8 w 90597"/>
                <a:gd name="connsiteY1" fmla="*/ 90597 h 90597"/>
                <a:gd name="connsiteX2" fmla="*/ 0 w 90597"/>
                <a:gd name="connsiteY2" fmla="*/ 45299 h 90597"/>
                <a:gd name="connsiteX3" fmla="*/ 45298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2A0DCC2-E460-A6CE-6BAB-55F98C770C94}"/>
                </a:ext>
              </a:extLst>
            </p:cNvPr>
            <p:cNvSpPr/>
            <p:nvPr/>
          </p:nvSpPr>
          <p:spPr>
            <a:xfrm>
              <a:off x="9013319" y="1082447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9838712-FD8A-400F-ABEE-07BCCD4F7E48}"/>
                </a:ext>
              </a:extLst>
            </p:cNvPr>
            <p:cNvSpPr/>
            <p:nvPr/>
          </p:nvSpPr>
          <p:spPr>
            <a:xfrm>
              <a:off x="7547129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316292F-2A63-9961-F4A1-D19A773C7D6C}"/>
                </a:ext>
              </a:extLst>
            </p:cNvPr>
            <p:cNvSpPr/>
            <p:nvPr/>
          </p:nvSpPr>
          <p:spPr>
            <a:xfrm>
              <a:off x="7840355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8 w 90597"/>
                <a:gd name="connsiteY1" fmla="*/ 90597 h 90597"/>
                <a:gd name="connsiteX2" fmla="*/ 0 w 90597"/>
                <a:gd name="connsiteY2" fmla="*/ 45299 h 90597"/>
                <a:gd name="connsiteX3" fmla="*/ 45298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AB213D2-1EBC-F2C6-2EB6-723605442CCF}"/>
                </a:ext>
              </a:extLst>
            </p:cNvPr>
            <p:cNvSpPr/>
            <p:nvPr/>
          </p:nvSpPr>
          <p:spPr>
            <a:xfrm>
              <a:off x="8133581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B566E46-85DB-AEBD-2A4C-4796A0E58662}"/>
                </a:ext>
              </a:extLst>
            </p:cNvPr>
            <p:cNvSpPr/>
            <p:nvPr/>
          </p:nvSpPr>
          <p:spPr>
            <a:xfrm>
              <a:off x="8426868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1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2" y="90597"/>
                    <a:pt x="1" y="70316"/>
                    <a:pt x="1" y="45299"/>
                  </a:cubicBezTo>
                  <a:cubicBezTo>
                    <a:pt x="1" y="20281"/>
                    <a:pt x="20282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F8DD2C2-8F55-FAB3-B73A-5E11C56978B7}"/>
                </a:ext>
              </a:extLst>
            </p:cNvPr>
            <p:cNvSpPr/>
            <p:nvPr/>
          </p:nvSpPr>
          <p:spPr>
            <a:xfrm>
              <a:off x="8720094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8 w 90597"/>
                <a:gd name="connsiteY1" fmla="*/ 90597 h 90597"/>
                <a:gd name="connsiteX2" fmla="*/ 0 w 90597"/>
                <a:gd name="connsiteY2" fmla="*/ 45299 h 90597"/>
                <a:gd name="connsiteX3" fmla="*/ 45298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8BF5A6F-97C6-8360-F043-3F7B3ADF96FB}"/>
                </a:ext>
              </a:extLst>
            </p:cNvPr>
            <p:cNvSpPr/>
            <p:nvPr/>
          </p:nvSpPr>
          <p:spPr>
            <a:xfrm>
              <a:off x="9013319" y="1373366"/>
              <a:ext cx="90597" cy="90597"/>
            </a:xfrm>
            <a:custGeom>
              <a:avLst/>
              <a:gdLst>
                <a:gd name="connsiteX0" fmla="*/ 90597 w 90597"/>
                <a:gd name="connsiteY0" fmla="*/ 45299 h 90597"/>
                <a:gd name="connsiteX1" fmla="*/ 45299 w 90597"/>
                <a:gd name="connsiteY1" fmla="*/ 90597 h 90597"/>
                <a:gd name="connsiteX2" fmla="*/ 0 w 90597"/>
                <a:gd name="connsiteY2" fmla="*/ 45299 h 90597"/>
                <a:gd name="connsiteX3" fmla="*/ 45299 w 90597"/>
                <a:gd name="connsiteY3" fmla="*/ 0 h 90597"/>
                <a:gd name="connsiteX4" fmla="*/ 90597 w 90597"/>
                <a:gd name="connsiteY4" fmla="*/ 45299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9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9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9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80A4ABE-2A8A-9B17-AD2C-BCFA5CD0794A}"/>
                </a:ext>
              </a:extLst>
            </p:cNvPr>
            <p:cNvSpPr/>
            <p:nvPr/>
          </p:nvSpPr>
          <p:spPr>
            <a:xfrm>
              <a:off x="7547129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9 w 90597"/>
                <a:gd name="connsiteY1" fmla="*/ 90597 h 90597"/>
                <a:gd name="connsiteX2" fmla="*/ 0 w 90597"/>
                <a:gd name="connsiteY2" fmla="*/ 45298 h 90597"/>
                <a:gd name="connsiteX3" fmla="*/ 45299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8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085F5DF-08A9-7D18-1BE3-DD2A1DB31B1E}"/>
                </a:ext>
              </a:extLst>
            </p:cNvPr>
            <p:cNvSpPr/>
            <p:nvPr/>
          </p:nvSpPr>
          <p:spPr>
            <a:xfrm>
              <a:off x="7840355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8 w 90597"/>
                <a:gd name="connsiteY1" fmla="*/ 90597 h 90597"/>
                <a:gd name="connsiteX2" fmla="*/ 0 w 90597"/>
                <a:gd name="connsiteY2" fmla="*/ 45298 h 90597"/>
                <a:gd name="connsiteX3" fmla="*/ 45298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8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73035DB-A120-B18F-BC3D-8D094389C9A6}"/>
                </a:ext>
              </a:extLst>
            </p:cNvPr>
            <p:cNvSpPr/>
            <p:nvPr/>
          </p:nvSpPr>
          <p:spPr>
            <a:xfrm>
              <a:off x="8133581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9 w 90597"/>
                <a:gd name="connsiteY1" fmla="*/ 90597 h 90597"/>
                <a:gd name="connsiteX2" fmla="*/ 0 w 90597"/>
                <a:gd name="connsiteY2" fmla="*/ 45298 h 90597"/>
                <a:gd name="connsiteX3" fmla="*/ 45299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8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FF88182-18C2-BB2E-8015-383D9BBD3EAA}"/>
                </a:ext>
              </a:extLst>
            </p:cNvPr>
            <p:cNvSpPr/>
            <p:nvPr/>
          </p:nvSpPr>
          <p:spPr>
            <a:xfrm>
              <a:off x="8426868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9 w 90597"/>
                <a:gd name="connsiteY1" fmla="*/ 90597 h 90597"/>
                <a:gd name="connsiteX2" fmla="*/ 1 w 90597"/>
                <a:gd name="connsiteY2" fmla="*/ 45298 h 90597"/>
                <a:gd name="connsiteX3" fmla="*/ 45299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2" y="90597"/>
                    <a:pt x="1" y="70316"/>
                    <a:pt x="1" y="45298"/>
                  </a:cubicBezTo>
                  <a:cubicBezTo>
                    <a:pt x="1" y="20281"/>
                    <a:pt x="20282" y="0"/>
                    <a:pt x="45299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F97ACE4C-4FE3-BBB3-F4B7-EB7E7048306B}"/>
                </a:ext>
              </a:extLst>
            </p:cNvPr>
            <p:cNvSpPr/>
            <p:nvPr/>
          </p:nvSpPr>
          <p:spPr>
            <a:xfrm>
              <a:off x="8720094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8 w 90597"/>
                <a:gd name="connsiteY1" fmla="*/ 90597 h 90597"/>
                <a:gd name="connsiteX2" fmla="*/ 0 w 90597"/>
                <a:gd name="connsiteY2" fmla="*/ 45298 h 90597"/>
                <a:gd name="connsiteX3" fmla="*/ 45298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8" y="90597"/>
                  </a:cubicBezTo>
                  <a:cubicBezTo>
                    <a:pt x="20281" y="90597"/>
                    <a:pt x="0" y="70316"/>
                    <a:pt x="0" y="45298"/>
                  </a:cubicBezTo>
                  <a:cubicBezTo>
                    <a:pt x="0" y="20281"/>
                    <a:pt x="20281" y="0"/>
                    <a:pt x="45298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55668B8-D28F-E8FC-46ED-42699E0C69F2}"/>
                </a:ext>
              </a:extLst>
            </p:cNvPr>
            <p:cNvSpPr/>
            <p:nvPr/>
          </p:nvSpPr>
          <p:spPr>
            <a:xfrm>
              <a:off x="9013319" y="1666349"/>
              <a:ext cx="90597" cy="90597"/>
            </a:xfrm>
            <a:custGeom>
              <a:avLst/>
              <a:gdLst>
                <a:gd name="connsiteX0" fmla="*/ 90597 w 90597"/>
                <a:gd name="connsiteY0" fmla="*/ 45298 h 90597"/>
                <a:gd name="connsiteX1" fmla="*/ 45299 w 90597"/>
                <a:gd name="connsiteY1" fmla="*/ 90597 h 90597"/>
                <a:gd name="connsiteX2" fmla="*/ 0 w 90597"/>
                <a:gd name="connsiteY2" fmla="*/ 45298 h 90597"/>
                <a:gd name="connsiteX3" fmla="*/ 45299 w 90597"/>
                <a:gd name="connsiteY3" fmla="*/ 0 h 90597"/>
                <a:gd name="connsiteX4" fmla="*/ 90597 w 90597"/>
                <a:gd name="connsiteY4" fmla="*/ 45298 h 9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97" h="90597">
                  <a:moveTo>
                    <a:pt x="90597" y="45298"/>
                  </a:moveTo>
                  <a:cubicBezTo>
                    <a:pt x="90597" y="70316"/>
                    <a:pt x="70316" y="90597"/>
                    <a:pt x="45299" y="90597"/>
                  </a:cubicBezTo>
                  <a:cubicBezTo>
                    <a:pt x="20281" y="90597"/>
                    <a:pt x="0" y="70316"/>
                    <a:pt x="0" y="45298"/>
                  </a:cubicBezTo>
                  <a:cubicBezTo>
                    <a:pt x="0" y="20281"/>
                    <a:pt x="20281" y="0"/>
                    <a:pt x="45299" y="0"/>
                  </a:cubicBezTo>
                  <a:cubicBezTo>
                    <a:pt x="70316" y="0"/>
                    <a:pt x="90597" y="20281"/>
                    <a:pt x="90597" y="45298"/>
                  </a:cubicBezTo>
                  <a:close/>
                </a:path>
              </a:pathLst>
            </a:custGeom>
            <a:solidFill>
              <a:srgbClr val="D24314"/>
            </a:solidFill>
            <a:ln w="6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7" name="Picture 46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FF9F352A-CD12-913D-FC5D-F590BB0DC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20" y="231423"/>
            <a:ext cx="1601712" cy="6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1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31DD0-B262-48CA-3C51-A1034CC0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5C558-1CAC-7C76-785B-DD1000E1E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5C0F2-6319-20F3-89FE-3191B6A1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9BB-6326-AA4F-BB9C-7D2C6F2F022D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95C80-5602-F3C9-37CF-F70B495F9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FC5E-CB69-13EB-B542-4C06EEA5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306A-706F-7E4C-8AC0-F9C71C95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6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F7720-504D-B50C-6619-73813467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4F136-AC4D-63FA-6518-69582303C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8AF3D-F60B-3360-CBF9-CD18031D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9BB-6326-AA4F-BB9C-7D2C6F2F022D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D2A2D-249E-0680-F4B3-808E1AB5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4A869-3020-5DF9-BA76-C26B41A3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306A-706F-7E4C-8AC0-F9C71C95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1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70E7-1D9B-5794-9D1A-514782891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08829-83A1-E02A-DEAF-8894DFDF1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283E5-4711-D38B-7A75-F9C7D8933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D7B82-550D-CF8C-F92B-709AB989A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9BB-6326-AA4F-BB9C-7D2C6F2F022D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8BFFE-F041-3B2B-6D3C-7D9995FA4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329A8-86C8-72D5-C6DF-096BE5EB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306A-706F-7E4C-8AC0-F9C71C95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9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D44C0-53E7-AB35-C5EA-7B88A3BD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CEBBD-EB21-BAE9-757C-638681C86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491B9-1BCD-7D32-ACAD-AB165DE44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E1064-7B48-6520-786F-C65CD7A17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F28EE3-2E22-7891-D95E-30C462E79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3B7AF1-CE72-DF79-7B43-079346C4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9BB-6326-AA4F-BB9C-7D2C6F2F022D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E86164-B799-7A8D-91EE-15475EF64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9DEF4E-4A68-E0C0-CCAC-F68BBCB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306A-706F-7E4C-8AC0-F9C71C95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6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3D2BB-D37F-915E-874C-7A643B10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69AC7-9F2C-E54B-F137-EC6329D9E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9BB-6326-AA4F-BB9C-7D2C6F2F022D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98757-F082-17D9-F9CE-46619C311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63701-EA79-D01B-61DD-8A7599BC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306A-706F-7E4C-8AC0-F9C71C95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3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39705A-3278-8C5E-51EA-BB03E57F6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9BB-6326-AA4F-BB9C-7D2C6F2F022D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8C90B-44AC-B6ED-A186-ADC0AE0C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45979-0BBB-1B49-CC5B-339EFE7E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306A-706F-7E4C-8AC0-F9C71C95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6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FB545-1F3A-8AA4-410A-A956600E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1A388-3B01-E975-D1F3-629654B0B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4F4BB-D147-B93A-6C89-D2B9C63E8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77565-3D2F-D921-31B1-D6F8953A6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9BB-6326-AA4F-BB9C-7D2C6F2F022D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7629D-89B7-B4FA-4CEA-809FACF6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9A6B7-F976-9C4D-99F8-2D28797D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306A-706F-7E4C-8AC0-F9C71C95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6E731-6836-6451-DCC9-7EF07572E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965E5-760E-1208-FA4C-2086111FF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81A1F-6D7D-B634-1796-38A76970A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41A44-5137-3BBF-F2DC-16192354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9BB-6326-AA4F-BB9C-7D2C6F2F022D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C4623-2E90-D415-7900-2A168FB7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45E3D-62E2-6642-5CF0-DDBC5A86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306A-706F-7E4C-8AC0-F9C71C95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F72AA-5684-871C-6237-E44E5485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9E8E9-F454-46DE-4F00-646A2BFAF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2BE0D-A047-4746-7247-99A9E7E00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C949BB-6326-AA4F-BB9C-7D2C6F2F022D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597B3-4829-3CDE-93CC-9728E4D5E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34221-3D0B-AD4C-17F0-24F313909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3306A-706F-7E4C-8AC0-F9C71C95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3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0DBF1-01AC-4CE8-847A-26B15876D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DDFAE-2A5C-8CB0-CCEB-6EB35D61A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10" y="2777068"/>
            <a:ext cx="8501757" cy="1790454"/>
          </a:xfrm>
        </p:spPr>
        <p:txBody>
          <a:bodyPr/>
          <a:lstStyle/>
          <a:p>
            <a:r>
              <a:rPr lang="en-US"/>
              <a:t>Process Mapping Template</a:t>
            </a:r>
          </a:p>
        </p:txBody>
      </p:sp>
    </p:spTree>
    <p:extLst>
      <p:ext uri="{BB962C8B-B14F-4D97-AF65-F5344CB8AC3E}">
        <p14:creationId xmlns:p14="http://schemas.microsoft.com/office/powerpoint/2010/main" val="361392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D700A-A926-4440-8B03-B112A3157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131D01-BCC0-D8F2-9618-F1053204C9B2}"/>
              </a:ext>
            </a:extLst>
          </p:cNvPr>
          <p:cNvSpPr/>
          <p:nvPr/>
        </p:nvSpPr>
        <p:spPr>
          <a:xfrm>
            <a:off x="171450" y="3400926"/>
            <a:ext cx="11830050" cy="15378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BA4710-EB40-1F23-D168-D0F2DDC98796}"/>
              </a:ext>
            </a:extLst>
          </p:cNvPr>
          <p:cNvSpPr/>
          <p:nvPr/>
        </p:nvSpPr>
        <p:spPr>
          <a:xfrm>
            <a:off x="171450" y="4938781"/>
            <a:ext cx="11830050" cy="15378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952D22-1453-0579-2319-BB675D56CE2C}"/>
              </a:ext>
            </a:extLst>
          </p:cNvPr>
          <p:cNvSpPr/>
          <p:nvPr/>
        </p:nvSpPr>
        <p:spPr>
          <a:xfrm rot="16200000">
            <a:off x="-304661" y="3878906"/>
            <a:ext cx="1537853" cy="5818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2EEC7F-CC72-435E-2146-575495B08D6C}"/>
              </a:ext>
            </a:extLst>
          </p:cNvPr>
          <p:cNvSpPr/>
          <p:nvPr/>
        </p:nvSpPr>
        <p:spPr>
          <a:xfrm rot="16200000">
            <a:off x="-306530" y="5416763"/>
            <a:ext cx="1537853" cy="5818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0D7CD7-3E4C-F3BB-C78B-AB10DF61D5FD}"/>
              </a:ext>
            </a:extLst>
          </p:cNvPr>
          <p:cNvSpPr/>
          <p:nvPr/>
        </p:nvSpPr>
        <p:spPr>
          <a:xfrm>
            <a:off x="171450" y="325216"/>
            <a:ext cx="11830050" cy="15378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749AE1-E01E-2261-154C-44132B7D38A3}"/>
              </a:ext>
            </a:extLst>
          </p:cNvPr>
          <p:cNvSpPr/>
          <p:nvPr/>
        </p:nvSpPr>
        <p:spPr>
          <a:xfrm>
            <a:off x="171450" y="1863071"/>
            <a:ext cx="11830050" cy="15378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40E9E-951E-5EA7-3180-88FE8ED9890A}"/>
              </a:ext>
            </a:extLst>
          </p:cNvPr>
          <p:cNvSpPr/>
          <p:nvPr/>
        </p:nvSpPr>
        <p:spPr>
          <a:xfrm rot="16200000">
            <a:off x="-304661" y="803196"/>
            <a:ext cx="1537853" cy="5818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22957-4F0D-25CE-966D-0EDDB890C581}"/>
              </a:ext>
            </a:extLst>
          </p:cNvPr>
          <p:cNvSpPr/>
          <p:nvPr/>
        </p:nvSpPr>
        <p:spPr>
          <a:xfrm rot="16200000">
            <a:off x="-306530" y="2341053"/>
            <a:ext cx="1537853" cy="5818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5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53F66-3218-E70A-52A5-023411D0C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674860-6CCC-3914-9261-293DB8CD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Mapping Key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8DE7D5-8E7A-5196-1FF7-CCCE29A22E26}"/>
              </a:ext>
            </a:extLst>
          </p:cNvPr>
          <p:cNvSpPr/>
          <p:nvPr/>
        </p:nvSpPr>
        <p:spPr>
          <a:xfrm>
            <a:off x="5468564" y="2945629"/>
            <a:ext cx="721895" cy="72590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0F4DF3-66A4-48E4-8778-58528584B785}"/>
              </a:ext>
            </a:extLst>
          </p:cNvPr>
          <p:cNvSpPr txBox="1"/>
          <p:nvPr/>
        </p:nvSpPr>
        <p:spPr>
          <a:xfrm>
            <a:off x="6388200" y="2945629"/>
            <a:ext cx="141943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Start and End Events</a:t>
            </a:r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448FE680-FAE9-B0ED-E48D-9BC7CF5CE612}"/>
              </a:ext>
            </a:extLst>
          </p:cNvPr>
          <p:cNvSpPr/>
          <p:nvPr/>
        </p:nvSpPr>
        <p:spPr>
          <a:xfrm>
            <a:off x="8751982" y="2820011"/>
            <a:ext cx="957114" cy="967902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F026E54A-A3A9-6D96-77D4-45CBCFD59EC8}"/>
              </a:ext>
            </a:extLst>
          </p:cNvPr>
          <p:cNvSpPr/>
          <p:nvPr/>
        </p:nvSpPr>
        <p:spPr>
          <a:xfrm>
            <a:off x="9012051" y="3096097"/>
            <a:ext cx="439655" cy="425720"/>
          </a:xfrm>
          <a:prstGeom prst="plus">
            <a:avLst>
              <a:gd name="adj" fmla="val 3267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E27D51-4F5D-F289-7348-DEC34C6684C7}"/>
              </a:ext>
            </a:extLst>
          </p:cNvPr>
          <p:cNvSpPr/>
          <p:nvPr/>
        </p:nvSpPr>
        <p:spPr>
          <a:xfrm>
            <a:off x="5203023" y="4507315"/>
            <a:ext cx="1252976" cy="9679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A2C9FC-FA9E-1B3A-CD1A-539A11996516}"/>
              </a:ext>
            </a:extLst>
          </p:cNvPr>
          <p:cNvSpPr txBox="1"/>
          <p:nvPr/>
        </p:nvSpPr>
        <p:spPr>
          <a:xfrm>
            <a:off x="6573851" y="4791211"/>
            <a:ext cx="14194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Activities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973530-BDC7-50C8-3FCA-2E492C4C2B67}"/>
              </a:ext>
            </a:extLst>
          </p:cNvPr>
          <p:cNvSpPr txBox="1"/>
          <p:nvPr/>
        </p:nvSpPr>
        <p:spPr>
          <a:xfrm>
            <a:off x="9709096" y="2646861"/>
            <a:ext cx="184269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Parallel Gateway (simultaneous processes)</a:t>
            </a: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47537A8B-87C2-B71E-7CBF-8C80547EDE2C}"/>
              </a:ext>
            </a:extLst>
          </p:cNvPr>
          <p:cNvSpPr/>
          <p:nvPr/>
        </p:nvSpPr>
        <p:spPr>
          <a:xfrm>
            <a:off x="8751982" y="4507315"/>
            <a:ext cx="957114" cy="967902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37B4C43-1D52-1D32-FCF6-E3A83817C17C}"/>
              </a:ext>
            </a:extLst>
          </p:cNvPr>
          <p:cNvSpPr txBox="1"/>
          <p:nvPr/>
        </p:nvSpPr>
        <p:spPr>
          <a:xfrm>
            <a:off x="9709096" y="4375666"/>
            <a:ext cx="184269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Exclusive Gateway (decision points)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BA8E88-2476-08D7-F3C2-FF8B82238300}"/>
              </a:ext>
            </a:extLst>
          </p:cNvPr>
          <p:cNvSpPr/>
          <p:nvPr/>
        </p:nvSpPr>
        <p:spPr>
          <a:xfrm>
            <a:off x="1357689" y="2769412"/>
            <a:ext cx="2385027" cy="11586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2680DF-E36A-31E2-3153-206E32F6CFD7}"/>
              </a:ext>
            </a:extLst>
          </p:cNvPr>
          <p:cNvSpPr/>
          <p:nvPr/>
        </p:nvSpPr>
        <p:spPr>
          <a:xfrm>
            <a:off x="1357689" y="3928013"/>
            <a:ext cx="2385027" cy="11586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E5F900-2044-586C-F1B6-B7FD92D344EE}"/>
              </a:ext>
            </a:extLst>
          </p:cNvPr>
          <p:cNvSpPr/>
          <p:nvPr/>
        </p:nvSpPr>
        <p:spPr>
          <a:xfrm rot="16200000">
            <a:off x="946907" y="3182063"/>
            <a:ext cx="1158602" cy="3332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Role 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BA7766-DE11-7680-53DF-4909413AC1A3}"/>
              </a:ext>
            </a:extLst>
          </p:cNvPr>
          <p:cNvSpPr/>
          <p:nvPr/>
        </p:nvSpPr>
        <p:spPr>
          <a:xfrm rot="16200000">
            <a:off x="945038" y="4340666"/>
            <a:ext cx="1158602" cy="3332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Role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19AD16-11BF-C4D3-7AF6-26A1EE496A1B}"/>
              </a:ext>
            </a:extLst>
          </p:cNvPr>
          <p:cNvSpPr txBox="1"/>
          <p:nvPr/>
        </p:nvSpPr>
        <p:spPr>
          <a:xfrm>
            <a:off x="708705" y="5191321"/>
            <a:ext cx="3657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Swim lanes</a:t>
            </a:r>
          </a:p>
          <a:p>
            <a:pPr algn="ctr"/>
            <a:r>
              <a:rPr lang="en-US" sz="2000"/>
              <a:t>(one for each role in the process)</a:t>
            </a:r>
          </a:p>
        </p:txBody>
      </p:sp>
    </p:spTree>
    <p:extLst>
      <p:ext uri="{BB962C8B-B14F-4D97-AF65-F5344CB8AC3E}">
        <p14:creationId xmlns:p14="http://schemas.microsoft.com/office/powerpoint/2010/main" val="3119963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1D42EC522A574493A4EE8049184D1F" ma:contentTypeVersion="3" ma:contentTypeDescription="Create a new document." ma:contentTypeScope="" ma:versionID="b036a3ff41cb1ce3bae0fa338386c48d">
  <xsd:schema xmlns:xsd="http://www.w3.org/2001/XMLSchema" xmlns:xs="http://www.w3.org/2001/XMLSchema" xmlns:p="http://schemas.microsoft.com/office/2006/metadata/properties" xmlns:ns2="e1933934-906f-40d3-bb5b-8c12f11251e0" targetNamespace="http://schemas.microsoft.com/office/2006/metadata/properties" ma:root="true" ma:fieldsID="36dbdfc73edbd960a9165687c09c0d22" ns2:_="">
    <xsd:import namespace="e1933934-906f-40d3-bb5b-8c12f11251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933934-906f-40d3-bb5b-8c12f11251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79C8A5-B5DF-4B92-A91D-F6E0F9B056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22AC02-A2A8-435C-812E-37CF13495D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933934-906f-40d3-bb5b-8c12f11251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EC2A4F-4CB5-430A-8003-276CFE9BBF47}">
  <ds:schemaRefs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d392dd47-04e7-475c-b532-38b1656baa22}" enabled="1" method="Standard" siteId="{45eeea18-c535-4173-ad33-c5a99abb518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Widescreen</PresentationFormat>
  <Paragraphs>14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Process Mapping Template</vt:lpstr>
      <vt:lpstr>PowerPoint Presentation</vt:lpstr>
      <vt:lpstr>Process Mapping Key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Nebu Kolenchery</dc:creator>
  <cp:lastModifiedBy>Nebu Kolenchery</cp:lastModifiedBy>
  <cp:revision>2</cp:revision>
  <dcterms:created xsi:type="dcterms:W3CDTF">2026-03-30T05:11:48Z</dcterms:created>
  <dcterms:modified xsi:type="dcterms:W3CDTF">2026-04-07T14:17:53Z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0x010100B41D42EC522A574493A4EE8049184D1F</vt:lpwstr>
  </property>
</Properties>
</file>